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Bus Transport Management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End-to-end full-stack application for managing buses, routes, schedules, and seats — built with React, Spring Boot, Docker, SonarQube, Vercel, and Render.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3633" y="1593175"/>
            <a:ext cx="4899541" cy="4146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Issues Faced &amp; Solutions</a:t>
            </a:r>
            <a:endParaRPr lang="en-US" sz="2600" dirty="0"/>
          </a:p>
        </p:txBody>
      </p:sp>
      <p:sp>
        <p:nvSpPr>
          <p:cNvPr id="4" name="Shape 1"/>
          <p:cNvSpPr/>
          <p:nvPr/>
        </p:nvSpPr>
        <p:spPr>
          <a:xfrm>
            <a:off x="493633" y="2132409"/>
            <a:ext cx="140970" cy="897731"/>
          </a:xfrm>
          <a:prstGeom prst="roundRect">
            <a:avLst>
              <a:gd name="adj" fmla="val 1500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717590" y="2273379"/>
            <a:ext cx="1659255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CORS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17590" y="2530554"/>
            <a:ext cx="7932777" cy="358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Problem: Cross-origin requests blocked in browser. Solution: Configured CORS in Spring Security for allowed origins and used consistent API base URL across environments.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705088" y="3113127"/>
            <a:ext cx="140970" cy="846177"/>
          </a:xfrm>
          <a:prstGeom prst="roundRect">
            <a:avLst>
              <a:gd name="adj" fmla="val 15008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929045" y="3254097"/>
            <a:ext cx="1659255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Port Conflicts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929045" y="3511272"/>
            <a:ext cx="7721322" cy="179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Problem: Local and container ports collided. Solution: Standardized port map and made ports configurable via env vars.</a:t>
            </a:r>
            <a:endParaRPr lang="en-US" sz="1100" dirty="0"/>
          </a:p>
        </p:txBody>
      </p:sp>
      <p:sp>
        <p:nvSpPr>
          <p:cNvPr id="10" name="Shape 7"/>
          <p:cNvSpPr/>
          <p:nvPr/>
        </p:nvSpPr>
        <p:spPr>
          <a:xfrm>
            <a:off x="916662" y="4042291"/>
            <a:ext cx="140970" cy="897731"/>
          </a:xfrm>
          <a:prstGeom prst="roundRect">
            <a:avLst>
              <a:gd name="adj" fmla="val 15008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140619" y="4183261"/>
            <a:ext cx="1999059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SonarQube Findings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1140619" y="4440436"/>
            <a:ext cx="7509748" cy="358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Problem: Quality issues and code smells. Solution: Targeted refactors, removed duplication, added unit tests, and raised CI gate thresholds.</a:t>
            </a:r>
            <a:endParaRPr lang="en-US" sz="1100" dirty="0"/>
          </a:p>
        </p:txBody>
      </p:sp>
      <p:sp>
        <p:nvSpPr>
          <p:cNvPr id="13" name="Shape 10"/>
          <p:cNvSpPr/>
          <p:nvPr/>
        </p:nvSpPr>
        <p:spPr>
          <a:xfrm>
            <a:off x="1128236" y="5023009"/>
            <a:ext cx="140970" cy="897731"/>
          </a:xfrm>
          <a:prstGeom prst="roundRect">
            <a:avLst>
              <a:gd name="adj" fmla="val 15008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1352193" y="5163979"/>
            <a:ext cx="217372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Docker / Virtualization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1352193" y="5421154"/>
            <a:ext cx="7298174" cy="358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Problem: Docker failing on developer machines. Solution: Enabled virtualization, provided a lightweight dev compose, and documented troubleshooting steps.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493633" y="6014204"/>
            <a:ext cx="8156734" cy="622102"/>
          </a:xfrm>
          <a:prstGeom prst="roundRect">
            <a:avLst>
              <a:gd name="adj" fmla="val 3401"/>
            </a:avLst>
          </a:prstGeom>
          <a:solidFill>
            <a:srgbClr val="054842"/>
          </a:solidFill>
          <a:ln/>
        </p:spPr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03" y="6204228"/>
            <a:ext cx="176212" cy="140970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951786" y="6132433"/>
            <a:ext cx="7557611" cy="3586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Next steps: Harden security (auth tokens, rate limits), add observability (metrics/tracing), and roll out phased production testing with stakeholders.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42053"/>
            <a:ext cx="57094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Overview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324820"/>
            <a:ext cx="1458992" cy="9016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95920" y="3324820"/>
            <a:ext cx="23606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What it does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595920" y="3820358"/>
            <a:ext cx="2360652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Full-stack web app to manage buses, routes, timetables, and seat allocations.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3324820"/>
            <a:ext cx="1458992" cy="9016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3972" y="3324820"/>
            <a:ext cx="23606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3972" y="3820358"/>
            <a:ext cx="236065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Route planning, schedule management, dynamic seat availability, and real-time updates.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3324820"/>
            <a:ext cx="1458992" cy="9016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32024" y="3324820"/>
            <a:ext cx="236065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it matters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1432024" y="4172307"/>
            <a:ext cx="2360652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Improves operational efficiency, rider experience, and simplifies fleet management at scale.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428" y="3375184"/>
            <a:ext cx="5546408" cy="637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Objectives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58428" y="4306729"/>
            <a:ext cx="4240411" cy="1860471"/>
          </a:xfrm>
          <a:prstGeom prst="roundRect">
            <a:avLst>
              <a:gd name="adj" fmla="val 1747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975122" y="4523423"/>
            <a:ext cx="267688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Modular Backend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75122" y="4959668"/>
            <a:ext cx="3807023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Design a Spring Boot service layer (Controller → Service → Repository) for maintainability and testability.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94935" y="4306729"/>
            <a:ext cx="4240411" cy="1860471"/>
          </a:xfrm>
          <a:prstGeom prst="roundRect">
            <a:avLst>
              <a:gd name="adj" fmla="val 1747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5411629" y="4523423"/>
            <a:ext cx="3206829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Responsive Frontend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411629" y="4959668"/>
            <a:ext cx="3807023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Build a component-driven React UI with accessible patterns and mobile-first responsiveness.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31442" y="4306729"/>
            <a:ext cx="4240411" cy="1860471"/>
          </a:xfrm>
          <a:prstGeom prst="roundRect">
            <a:avLst>
              <a:gd name="adj" fmla="val 1747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848136" y="4523423"/>
            <a:ext cx="254948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Code Quality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848136" y="4959668"/>
            <a:ext cx="3807023" cy="99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Integrate SonarQube to detect bugs, vulnerabilities, and code smells—enforce Quality Gate.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428" y="6363295"/>
            <a:ext cx="13113425" cy="1199912"/>
          </a:xfrm>
          <a:prstGeom prst="roundRect">
            <a:avLst>
              <a:gd name="adj" fmla="val 2709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975122" y="6579989"/>
            <a:ext cx="2800945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Cloud Deployment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75122" y="7016234"/>
            <a:ext cx="12680037" cy="330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 Docker for consistent runtime; deploy frontend on Vercel and backend on Render for scalable production.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683895"/>
            <a:ext cx="694777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System Architecture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1746885"/>
            <a:ext cx="7468553" cy="1156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React frontend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↔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REST APIs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↔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Spring Boot backend. Persistent data stored in relational DB. CI via GitHub Actions triggers Docker builds and SonarQube analysis before deployment to cloud services.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531751"/>
            <a:ext cx="2329934" cy="4013835"/>
          </a:xfrm>
          <a:prstGeom prst="roundRect">
            <a:avLst>
              <a:gd name="adj" fmla="val 6279"/>
            </a:avLst>
          </a:prstGeom>
          <a:solidFill>
            <a:srgbClr val="112836"/>
          </a:solidFill>
          <a:ln/>
        </p:spPr>
      </p:sp>
      <p:sp>
        <p:nvSpPr>
          <p:cNvPr id="6" name="Shape 3"/>
          <p:cNvSpPr/>
          <p:nvPr/>
        </p:nvSpPr>
        <p:spPr>
          <a:xfrm>
            <a:off x="6324124" y="3501271"/>
            <a:ext cx="2329934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7" name="Shape 4"/>
          <p:cNvSpPr/>
          <p:nvPr/>
        </p:nvSpPr>
        <p:spPr>
          <a:xfrm>
            <a:off x="7129998" y="3172778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sp>
        <p:nvSpPr>
          <p:cNvPr id="8" name="Text 5"/>
          <p:cNvSpPr/>
          <p:nvPr/>
        </p:nvSpPr>
        <p:spPr>
          <a:xfrm>
            <a:off x="6593919" y="4130159"/>
            <a:ext cx="17903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93919" y="4625697"/>
            <a:ext cx="179034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SPA in React, component library, client-side routing, Axios for HTTP.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893373" y="3531751"/>
            <a:ext cx="2329934" cy="4013835"/>
          </a:xfrm>
          <a:prstGeom prst="roundRect">
            <a:avLst>
              <a:gd name="adj" fmla="val 6279"/>
            </a:avLst>
          </a:prstGeom>
          <a:solidFill>
            <a:srgbClr val="112836"/>
          </a:solidFill>
          <a:ln/>
        </p:spPr>
      </p:sp>
      <p:sp>
        <p:nvSpPr>
          <p:cNvPr id="11" name="Shape 8"/>
          <p:cNvSpPr/>
          <p:nvPr/>
        </p:nvSpPr>
        <p:spPr>
          <a:xfrm>
            <a:off x="8893373" y="3501271"/>
            <a:ext cx="2329934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2" name="Shape 9"/>
          <p:cNvSpPr/>
          <p:nvPr/>
        </p:nvSpPr>
        <p:spPr>
          <a:xfrm>
            <a:off x="9699248" y="3172778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sp>
        <p:nvSpPr>
          <p:cNvPr id="13" name="Text 10"/>
          <p:cNvSpPr/>
          <p:nvPr/>
        </p:nvSpPr>
        <p:spPr>
          <a:xfrm>
            <a:off x="9163169" y="4130159"/>
            <a:ext cx="17903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163169" y="4625697"/>
            <a:ext cx="179034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Spring Boot microservice(s), REST controllers, service layer, JPA repositories.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1462623" y="3531751"/>
            <a:ext cx="2329934" cy="4013835"/>
          </a:xfrm>
          <a:prstGeom prst="roundRect">
            <a:avLst>
              <a:gd name="adj" fmla="val 6279"/>
            </a:avLst>
          </a:prstGeom>
          <a:solidFill>
            <a:srgbClr val="112836"/>
          </a:solidFill>
          <a:ln/>
        </p:spPr>
      </p:sp>
      <p:sp>
        <p:nvSpPr>
          <p:cNvPr id="16" name="Shape 13"/>
          <p:cNvSpPr/>
          <p:nvPr/>
        </p:nvSpPr>
        <p:spPr>
          <a:xfrm>
            <a:off x="11462623" y="3501271"/>
            <a:ext cx="2329934" cy="121920"/>
          </a:xfrm>
          <a:prstGeom prst="roundRect">
            <a:avLst>
              <a:gd name="adj" fmla="val 29451"/>
            </a:avLst>
          </a:prstGeom>
          <a:solidFill>
            <a:srgbClr val="0A988B"/>
          </a:solidFill>
          <a:ln/>
        </p:spPr>
      </p:sp>
      <p:sp>
        <p:nvSpPr>
          <p:cNvPr id="17" name="Shape 14"/>
          <p:cNvSpPr/>
          <p:nvPr/>
        </p:nvSpPr>
        <p:spPr>
          <a:xfrm>
            <a:off x="12268498" y="3172778"/>
            <a:ext cx="718066" cy="718066"/>
          </a:xfrm>
          <a:prstGeom prst="roundRect">
            <a:avLst>
              <a:gd name="adj" fmla="val 127342"/>
            </a:avLst>
          </a:prstGeom>
          <a:solidFill>
            <a:srgbClr val="0A988B"/>
          </a:solidFill>
          <a:ln/>
        </p:spPr>
      </p:sp>
      <p:sp>
        <p:nvSpPr>
          <p:cNvPr id="18" name="Text 15"/>
          <p:cNvSpPr/>
          <p:nvPr/>
        </p:nvSpPr>
        <p:spPr>
          <a:xfrm>
            <a:off x="11732419" y="4130159"/>
            <a:ext cx="179034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Infrastructure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1732419" y="4977646"/>
            <a:ext cx="179034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Dockerized services, CI/CD, SonarQube quality checks, cloud hosting on Vercel &amp; Render.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345049"/>
            <a:ext cx="4154686" cy="55395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83912" y="2516624"/>
            <a:ext cx="616922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 Development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5583912" y="3319224"/>
            <a:ext cx="8216265" cy="2298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React with functional components and hooks for predictable state.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Axios for typed API calls; centralized API client and interceptors for auth and error handling.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Responsive layouts, accessibility (ARIA), and unit tests with Jest + React Testing Library.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Deployed to Vercel with preview URLs for every PR.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1345049"/>
            <a:ext cx="4154686" cy="55395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83912" y="2516624"/>
            <a:ext cx="6064687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 Development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5583912" y="3319224"/>
            <a:ext cx="8216265" cy="2298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Spring Boot (Maven) with layered architecture: Controller → Service → Repository → Entity.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RESTful endpoints returning JSON with clear status codes and error payloads.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Data persistence via JPA/Hibernate and connection pooling for performance.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Automated tests (unit &amp; integration) and health endpoints for monitoring. Deployed on Render.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1072515"/>
            <a:ext cx="7588091" cy="1307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CI &amp; SonarQube Integration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77954" y="2689622"/>
            <a:ext cx="758809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GitHub Actions pipeline runs on every PR: install, build, run tests, SonarQube scan, and Docker image build. Quality Gate blocks merges on critical issues.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77954" y="3725644"/>
            <a:ext cx="111085" cy="111085"/>
          </a:xfrm>
          <a:prstGeom prst="roundRect">
            <a:avLst>
              <a:gd name="adj" fmla="val 411577"/>
            </a:avLst>
          </a:prstGeom>
          <a:solidFill>
            <a:srgbClr val="0A988B"/>
          </a:solidFill>
          <a:ln/>
        </p:spPr>
      </p:sp>
      <p:sp>
        <p:nvSpPr>
          <p:cNvPr id="6" name="Text 3"/>
          <p:cNvSpPr/>
          <p:nvPr/>
        </p:nvSpPr>
        <p:spPr>
          <a:xfrm>
            <a:off x="1095375" y="3607594"/>
            <a:ext cx="2615208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Checks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95375" y="4058364"/>
            <a:ext cx="727067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Unit tests, integration tests, linting, and security scanning.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77954" y="4932105"/>
            <a:ext cx="111085" cy="111085"/>
          </a:xfrm>
          <a:prstGeom prst="roundRect">
            <a:avLst>
              <a:gd name="adj" fmla="val 411577"/>
            </a:avLst>
          </a:prstGeom>
          <a:solidFill>
            <a:srgbClr val="0A988B"/>
          </a:solidFill>
          <a:ln/>
        </p:spPr>
      </p:sp>
      <p:sp>
        <p:nvSpPr>
          <p:cNvPr id="9" name="Text 6"/>
          <p:cNvSpPr/>
          <p:nvPr/>
        </p:nvSpPr>
        <p:spPr>
          <a:xfrm>
            <a:off x="1095375" y="4814054"/>
            <a:ext cx="2615208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SonarQube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1095375" y="5264825"/>
            <a:ext cx="7270671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Detects bugs, vulnerabilities, duplicated code, and enforces code coverage thresholds.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77954" y="6481465"/>
            <a:ext cx="111085" cy="111085"/>
          </a:xfrm>
          <a:prstGeom prst="roundRect">
            <a:avLst>
              <a:gd name="adj" fmla="val 411577"/>
            </a:avLst>
          </a:prstGeom>
          <a:solidFill>
            <a:srgbClr val="0A988B"/>
          </a:solidFill>
          <a:ln/>
        </p:spPr>
      </p:sp>
      <p:sp>
        <p:nvSpPr>
          <p:cNvPr id="12" name="Text 9"/>
          <p:cNvSpPr/>
          <p:nvPr/>
        </p:nvSpPr>
        <p:spPr>
          <a:xfrm>
            <a:off x="1095375" y="6363414"/>
            <a:ext cx="2615208" cy="326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Outcomes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1095375" y="6814185"/>
            <a:ext cx="727067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Quality Gate passed; improved maintainability and earlier issue detection.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820579"/>
            <a:ext cx="4767262" cy="595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Dockerization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09136" y="1673662"/>
            <a:ext cx="7725728" cy="897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Backend packaged as a Docker image using an OpenJDK base. Multi-stage build minimizes image size and surface area. Containers ensure consistent runtime across environments and simplify CI/CD.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136" y="2764512"/>
            <a:ext cx="405170" cy="4051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9136" y="3383994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Consistency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09136" y="3784759"/>
            <a:ext cx="7725728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Identical environments from local dev to production.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136" y="4426982"/>
            <a:ext cx="405170" cy="40517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09136" y="5046464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Fast CI Builds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709136" y="5447228"/>
            <a:ext cx="7725728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Layered caching for quick image rebuilds during iterative development.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136" y="6089452"/>
            <a:ext cx="405170" cy="40517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09136" y="6708934"/>
            <a:ext cx="238363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Security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709136" y="7109698"/>
            <a:ext cx="7725728" cy="299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Scan images for vulnerabilities before deployment.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5569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Deployment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958001"/>
            <a:ext cx="28399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 (Vercel)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549265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Continuous deployment from main branch; instant preview URLs on PRs; CDN-backed static hosting for low-latency UI delivery.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614761" y="4958001"/>
            <a:ext cx="29275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 (Render)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614761" y="5549265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Docker-based service with auto-deploy on image push, autoscaling, environment variable secrets, and managed PostgreSQL for persistence.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718292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Public URLs provided for stakeholder review and QA; monitoring and logs available for production diagnostics.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2026-02-06T16:57:42Z</dcterms:created>
  <dcterms:modified xsi:type="dcterms:W3CDTF">2026-02-06T16:57:42Z</dcterms:modified>
</cp:coreProperties>
</file>